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56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67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1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16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49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83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2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70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55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5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36A83-6ACD-44AB-B4C0-3ADD53147769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0B1E-B345-41BE-AF9E-B7D10DDF54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74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Getallen – 3F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Oefenopgaven</a:t>
            </a:r>
          </a:p>
          <a:p>
            <a:r>
              <a:rPr lang="nl-NL" dirty="0" smtClean="0"/>
              <a:t>Reken Beter</a:t>
            </a:r>
          </a:p>
          <a:p>
            <a:r>
              <a:rPr lang="nl-NL" dirty="0" smtClean="0"/>
              <a:t>(Noordhoff uitgevers)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9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Som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0,85 - ........ = -1,35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0,5</a:t>
            </a:r>
          </a:p>
          <a:p>
            <a:r>
              <a:rPr lang="nl-NL" dirty="0" smtClean="0"/>
              <a:t>2,2</a:t>
            </a:r>
          </a:p>
          <a:p>
            <a:r>
              <a:rPr lang="nl-NL" dirty="0" smtClean="0"/>
              <a:t>2,5</a:t>
            </a:r>
          </a:p>
          <a:p>
            <a:r>
              <a:rPr lang="nl-NL" dirty="0" smtClean="0"/>
              <a:t>- 0,5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1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Som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55 x ..... = 2,2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0,004</a:t>
            </a:r>
            <a:endParaRPr lang="nl-NL" dirty="0"/>
          </a:p>
          <a:p>
            <a:r>
              <a:rPr lang="nl-NL" dirty="0" smtClean="0"/>
              <a:t>0,0004</a:t>
            </a:r>
            <a:endParaRPr lang="nl-NL" dirty="0"/>
          </a:p>
          <a:p>
            <a:r>
              <a:rPr lang="nl-NL" dirty="0" smtClean="0"/>
              <a:t>0,04</a:t>
            </a:r>
            <a:endParaRPr lang="nl-NL" dirty="0"/>
          </a:p>
          <a:p>
            <a:r>
              <a:rPr lang="nl-NL" dirty="0" smtClean="0"/>
              <a:t>0,4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83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Som 3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nl-NL" b="1" dirty="0" smtClean="0"/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nl-NL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nl-NL" b="1" dirty="0" smtClean="0"/>
                  <a:t> + 3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nl-NL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nl-NL" b="1" dirty="0" smtClean="0"/>
                  <a:t>= </a:t>
                </a:r>
                <a:r>
                  <a:rPr lang="nl-NL" dirty="0" smtClean="0"/>
                  <a:t/>
                </a:r>
                <a:br>
                  <a:rPr lang="nl-NL" dirty="0" smtClean="0"/>
                </a:br>
                <a:endParaRPr lang="nl-NL" dirty="0" smtClean="0"/>
              </a:p>
              <a:p>
                <a:pPr>
                  <a:lnSpc>
                    <a:spcPct val="110000"/>
                  </a:lnSpc>
                </a:pPr>
                <a:r>
                  <a:rPr lang="nl-NL" dirty="0" smtClean="0"/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>
                  <a:lnSpc>
                    <a:spcPct val="110000"/>
                  </a:lnSpc>
                </a:pPr>
                <a:r>
                  <a:rPr lang="nl-NL" dirty="0" smtClean="0"/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>
                  <a:lnSpc>
                    <a:spcPct val="110000"/>
                  </a:lnSpc>
                </a:pPr>
                <a:r>
                  <a:rPr lang="nl-NL" dirty="0" smtClean="0"/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>
                  <a:lnSpc>
                    <a:spcPct val="110000"/>
                  </a:lnSpc>
                </a:pPr>
                <a:r>
                  <a:rPr lang="nl-NL" dirty="0" smtClean="0"/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70" b="-16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09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Som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0,02 : 0,1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0,002</a:t>
            </a:r>
          </a:p>
          <a:p>
            <a:r>
              <a:rPr lang="nl-NL" dirty="0" smtClean="0"/>
              <a:t>20</a:t>
            </a:r>
          </a:p>
          <a:p>
            <a:r>
              <a:rPr lang="nl-NL" dirty="0" smtClean="0"/>
              <a:t>0,2</a:t>
            </a:r>
            <a:endParaRPr lang="nl-NL" dirty="0"/>
          </a:p>
          <a:p>
            <a:r>
              <a:rPr lang="nl-NL" dirty="0" smtClean="0"/>
              <a:t>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876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Som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35 : 0,5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175</a:t>
            </a:r>
            <a:endParaRPr lang="nl-NL" dirty="0"/>
          </a:p>
          <a:p>
            <a:r>
              <a:rPr lang="nl-NL" dirty="0" smtClean="0"/>
              <a:t>7</a:t>
            </a:r>
            <a:endParaRPr lang="nl-NL" dirty="0"/>
          </a:p>
          <a:p>
            <a:r>
              <a:rPr lang="nl-NL" dirty="0" smtClean="0"/>
              <a:t>70</a:t>
            </a:r>
            <a:endParaRPr lang="nl-NL" dirty="0"/>
          </a:p>
          <a:p>
            <a:r>
              <a:rPr lang="nl-NL" dirty="0" smtClean="0"/>
              <a:t>17,5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535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Som 6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b="1" dirty="0" smtClean="0"/>
                  <a:t>2,5 x ........ = 2</a:t>
                </a:r>
                <a:r>
                  <a:rPr lang="nl-NL" dirty="0" smtClean="0"/>
                  <a:t/>
                </a:r>
                <a:br>
                  <a:rPr lang="nl-NL" dirty="0" smtClean="0"/>
                </a:br>
                <a:endParaRPr lang="nl-NL" dirty="0"/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27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Som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1 : 100 x 10 : 100 =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0,1</a:t>
            </a:r>
            <a:endParaRPr lang="nl-NL" dirty="0"/>
          </a:p>
          <a:p>
            <a:r>
              <a:rPr lang="nl-NL" dirty="0" smtClean="0"/>
              <a:t>10</a:t>
            </a:r>
            <a:endParaRPr lang="nl-NL" dirty="0"/>
          </a:p>
          <a:p>
            <a:r>
              <a:rPr lang="nl-NL" dirty="0" smtClean="0"/>
              <a:t>0,01</a:t>
            </a:r>
            <a:endParaRPr lang="nl-NL" dirty="0"/>
          </a:p>
          <a:p>
            <a:r>
              <a:rPr lang="nl-NL" dirty="0" smtClean="0"/>
              <a:t>0,001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70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Som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smtClean="0"/>
              <a:t>120 x 0,05 - 20 x 0,05 =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94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77</Words>
  <Application>Microsoft Office PowerPoint</Application>
  <PresentationFormat>Diavoorstelling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Getallen – 3F</vt:lpstr>
      <vt:lpstr>Som 1</vt:lpstr>
      <vt:lpstr>Som 2</vt:lpstr>
      <vt:lpstr>Som 3</vt:lpstr>
      <vt:lpstr>Som 4</vt:lpstr>
      <vt:lpstr>Som 5</vt:lpstr>
      <vt:lpstr>Som 6</vt:lpstr>
      <vt:lpstr>Som 7</vt:lpstr>
      <vt:lpstr>Som 8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Getallen – 3F</dc:title>
  <dc:creator>W.Hensen</dc:creator>
  <cp:lastModifiedBy>W.Hensen</cp:lastModifiedBy>
  <cp:revision>6</cp:revision>
  <dcterms:created xsi:type="dcterms:W3CDTF">2013-01-16T21:59:42Z</dcterms:created>
  <dcterms:modified xsi:type="dcterms:W3CDTF">2013-01-16T22:40:17Z</dcterms:modified>
</cp:coreProperties>
</file>