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86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C36A83-6ACD-44AB-B4C0-3ADD53147769}" type="datetimeFigureOut">
              <a:rPr lang="nl-NL" smtClean="0"/>
              <a:t>16-1-2013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2A0B1E-B345-41BE-AF9E-B7D10DDF542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595665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C36A83-6ACD-44AB-B4C0-3ADD53147769}" type="datetimeFigureOut">
              <a:rPr lang="nl-NL" smtClean="0"/>
              <a:t>16-1-2013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2A0B1E-B345-41BE-AF9E-B7D10DDF542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076743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C36A83-6ACD-44AB-B4C0-3ADD53147769}" type="datetimeFigureOut">
              <a:rPr lang="nl-NL" smtClean="0"/>
              <a:t>16-1-2013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2A0B1E-B345-41BE-AF9E-B7D10DDF542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2103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C36A83-6ACD-44AB-B4C0-3ADD53147769}" type="datetimeFigureOut">
              <a:rPr lang="nl-NL" smtClean="0"/>
              <a:t>16-1-2013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2A0B1E-B345-41BE-AF9E-B7D10DDF542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39166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C36A83-6ACD-44AB-B4C0-3ADD53147769}" type="datetimeFigureOut">
              <a:rPr lang="nl-NL" smtClean="0"/>
              <a:t>16-1-2013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2A0B1E-B345-41BE-AF9E-B7D10DDF542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806164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C36A83-6ACD-44AB-B4C0-3ADD53147769}" type="datetimeFigureOut">
              <a:rPr lang="nl-NL" smtClean="0"/>
              <a:t>16-1-2013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2A0B1E-B345-41BE-AF9E-B7D10DDF542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454911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C36A83-6ACD-44AB-B4C0-3ADD53147769}" type="datetimeFigureOut">
              <a:rPr lang="nl-NL" smtClean="0"/>
              <a:t>16-1-2013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2A0B1E-B345-41BE-AF9E-B7D10DDF542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278318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C36A83-6ACD-44AB-B4C0-3ADD53147769}" type="datetimeFigureOut">
              <a:rPr lang="nl-NL" smtClean="0"/>
              <a:t>16-1-2013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2A0B1E-B345-41BE-AF9E-B7D10DDF542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792835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C36A83-6ACD-44AB-B4C0-3ADD53147769}" type="datetimeFigureOut">
              <a:rPr lang="nl-NL" smtClean="0"/>
              <a:t>16-1-2013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2A0B1E-B345-41BE-AF9E-B7D10DDF542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957027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C36A83-6ACD-44AB-B4C0-3ADD53147769}" type="datetimeFigureOut">
              <a:rPr lang="nl-NL" smtClean="0"/>
              <a:t>16-1-2013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2A0B1E-B345-41BE-AF9E-B7D10DDF542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035572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C36A83-6ACD-44AB-B4C0-3ADD53147769}" type="datetimeFigureOut">
              <a:rPr lang="nl-NL" smtClean="0"/>
              <a:t>16-1-2013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2A0B1E-B345-41BE-AF9E-B7D10DDF542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115515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C36A83-6ACD-44AB-B4C0-3ADD53147769}" type="datetimeFigureOut">
              <a:rPr lang="nl-NL" smtClean="0"/>
              <a:t>16-1-2013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2A0B1E-B345-41BE-AF9E-B7D10DDF542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657430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Getallen – 3F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 smtClean="0"/>
              <a:t>Oefenopgaven</a:t>
            </a:r>
          </a:p>
          <a:p>
            <a:r>
              <a:rPr lang="nl-NL" dirty="0" smtClean="0"/>
              <a:t>Reken Beter</a:t>
            </a:r>
          </a:p>
          <a:p>
            <a:r>
              <a:rPr lang="nl-NL" dirty="0" smtClean="0"/>
              <a:t>(Noordhoff uitgevers)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6159943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Som 1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nl-NL" b="1" dirty="0" smtClean="0"/>
          </a:p>
          <a:p>
            <a:pPr marL="0" indent="0">
              <a:buNone/>
            </a:pPr>
            <a:r>
              <a:rPr lang="nl-NL" b="1" dirty="0" smtClean="0"/>
              <a:t>0,85 - ........ = -1,35</a:t>
            </a:r>
            <a:r>
              <a:rPr lang="nl-NL" dirty="0" smtClean="0"/>
              <a:t/>
            </a:r>
            <a:br>
              <a:rPr lang="nl-NL" dirty="0" smtClean="0"/>
            </a:br>
            <a:endParaRPr lang="nl-NL" dirty="0" smtClean="0"/>
          </a:p>
          <a:p>
            <a:r>
              <a:rPr lang="nl-NL" dirty="0" smtClean="0"/>
              <a:t>0,5</a:t>
            </a:r>
          </a:p>
          <a:p>
            <a:r>
              <a:rPr lang="nl-NL" dirty="0" smtClean="0"/>
              <a:t>2,2</a:t>
            </a:r>
          </a:p>
          <a:p>
            <a:r>
              <a:rPr lang="nl-NL" dirty="0" smtClean="0"/>
              <a:t>2,5</a:t>
            </a:r>
          </a:p>
          <a:p>
            <a:r>
              <a:rPr lang="nl-NL" dirty="0" smtClean="0"/>
              <a:t>- 0,5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507140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Som 2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l-NL" b="1" dirty="0" smtClean="0"/>
              <a:t>55 x ..... = 2,2</a:t>
            </a:r>
            <a:r>
              <a:rPr lang="nl-NL" dirty="0" smtClean="0"/>
              <a:t/>
            </a:r>
            <a:br>
              <a:rPr lang="nl-NL" dirty="0" smtClean="0"/>
            </a:br>
            <a:endParaRPr lang="nl-NL" dirty="0" smtClean="0"/>
          </a:p>
          <a:p>
            <a:r>
              <a:rPr lang="nl-NL" dirty="0" smtClean="0"/>
              <a:t>0,004</a:t>
            </a:r>
            <a:endParaRPr lang="nl-NL" dirty="0"/>
          </a:p>
          <a:p>
            <a:r>
              <a:rPr lang="nl-NL" dirty="0" smtClean="0"/>
              <a:t>0,0004</a:t>
            </a:r>
            <a:endParaRPr lang="nl-NL" dirty="0"/>
          </a:p>
          <a:p>
            <a:r>
              <a:rPr lang="nl-NL" dirty="0" smtClean="0"/>
              <a:t>0,04</a:t>
            </a:r>
            <a:endParaRPr lang="nl-NL" dirty="0"/>
          </a:p>
          <a:p>
            <a:r>
              <a:rPr lang="nl-NL" dirty="0" smtClean="0"/>
              <a:t>0,4</a:t>
            </a:r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8318324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Som 3</a:t>
            </a:r>
            <a:endParaRPr lang="nl-NL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Tijdelijke aanduiding voor inhoud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lnSpcReduction="10000"/>
              </a:bodyPr>
              <a:lstStyle/>
              <a:p>
                <a:pPr marL="0" indent="0">
                  <a:buNone/>
                </a:pPr>
                <a:r>
                  <a:rPr lang="nl-NL" b="1" dirty="0" smtClean="0"/>
                  <a:t>4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nl-NL" b="1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nl-NL" b="1" i="1" smtClean="0">
                            <a:latin typeface="Cambria Math"/>
                          </a:rPr>
                          <m:t>𝟐</m:t>
                        </m:r>
                      </m:num>
                      <m:den>
                        <m:r>
                          <a:rPr lang="nl-NL" b="1" i="1" smtClean="0">
                            <a:latin typeface="Cambria Math"/>
                          </a:rPr>
                          <m:t>𝟑</m:t>
                        </m:r>
                      </m:den>
                    </m:f>
                  </m:oMath>
                </a14:m>
                <a:r>
                  <a:rPr lang="nl-NL" b="1" dirty="0" smtClean="0"/>
                  <a:t> + 3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nl-NL" b="1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nl-NL" b="1" i="1" smtClean="0">
                            <a:latin typeface="Cambria Math"/>
                          </a:rPr>
                          <m:t>𝟑</m:t>
                        </m:r>
                      </m:num>
                      <m:den>
                        <m:r>
                          <a:rPr lang="nl-NL" b="1" i="1" smtClean="0">
                            <a:latin typeface="Cambria Math"/>
                          </a:rPr>
                          <m:t>𝟒</m:t>
                        </m:r>
                      </m:den>
                    </m:f>
                  </m:oMath>
                </a14:m>
                <a:r>
                  <a:rPr lang="nl-NL" b="1" dirty="0" smtClean="0"/>
                  <a:t>= </a:t>
                </a:r>
                <a:r>
                  <a:rPr lang="nl-NL" dirty="0" smtClean="0"/>
                  <a:t/>
                </a:r>
                <a:br>
                  <a:rPr lang="nl-NL" dirty="0" smtClean="0"/>
                </a:br>
                <a:endParaRPr lang="nl-NL" dirty="0" smtClean="0"/>
              </a:p>
              <a:p>
                <a:pPr>
                  <a:lnSpc>
                    <a:spcPct val="110000"/>
                  </a:lnSpc>
                </a:pPr>
                <a:r>
                  <a:rPr lang="nl-NL" dirty="0" smtClean="0"/>
                  <a:t>8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nl-NL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nl-NL" b="0" i="1" smtClean="0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nl-NL" b="0" i="1" smtClean="0">
                            <a:latin typeface="Cambria Math"/>
                          </a:rPr>
                          <m:t>12</m:t>
                        </m:r>
                      </m:den>
                    </m:f>
                  </m:oMath>
                </a14:m>
                <a:endParaRPr lang="nl-NL" dirty="0" smtClean="0"/>
              </a:p>
              <a:p>
                <a:pPr>
                  <a:lnSpc>
                    <a:spcPct val="110000"/>
                  </a:lnSpc>
                </a:pPr>
                <a:r>
                  <a:rPr lang="nl-NL" dirty="0" smtClean="0"/>
                  <a:t>8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nl-NL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nl-NL" b="0" i="1" smtClean="0">
                            <a:latin typeface="Cambria Math"/>
                          </a:rPr>
                          <m:t>5</m:t>
                        </m:r>
                      </m:num>
                      <m:den>
                        <m:r>
                          <a:rPr lang="nl-NL" b="0" i="1" smtClean="0">
                            <a:latin typeface="Cambria Math"/>
                          </a:rPr>
                          <m:t>8</m:t>
                        </m:r>
                      </m:den>
                    </m:f>
                  </m:oMath>
                </a14:m>
                <a:endParaRPr lang="nl-NL" dirty="0" smtClean="0"/>
              </a:p>
              <a:p>
                <a:pPr>
                  <a:lnSpc>
                    <a:spcPct val="110000"/>
                  </a:lnSpc>
                </a:pPr>
                <a:r>
                  <a:rPr lang="nl-NL" dirty="0" smtClean="0"/>
                  <a:t>8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nl-NL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nl-NL" b="0" i="1" smtClean="0">
                            <a:latin typeface="Cambria Math"/>
                          </a:rPr>
                          <m:t>5</m:t>
                        </m:r>
                      </m:num>
                      <m:den>
                        <m:r>
                          <a:rPr lang="nl-NL" b="0" i="1" smtClean="0">
                            <a:latin typeface="Cambria Math"/>
                          </a:rPr>
                          <m:t>12</m:t>
                        </m:r>
                      </m:den>
                    </m:f>
                  </m:oMath>
                </a14:m>
                <a:endParaRPr lang="nl-NL" dirty="0" smtClean="0"/>
              </a:p>
              <a:p>
                <a:pPr>
                  <a:lnSpc>
                    <a:spcPct val="110000"/>
                  </a:lnSpc>
                </a:pPr>
                <a:r>
                  <a:rPr lang="nl-NL" dirty="0" smtClean="0"/>
                  <a:t>8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nl-NL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nl-NL" b="0" i="1" smtClean="0">
                            <a:latin typeface="Cambria Math"/>
                          </a:rPr>
                          <m:t>3</m:t>
                        </m:r>
                      </m:num>
                      <m:den>
                        <m:r>
                          <a:rPr lang="nl-NL" b="0" i="1" smtClean="0">
                            <a:latin typeface="Cambria Math"/>
                          </a:rPr>
                          <m:t>12</m:t>
                        </m:r>
                      </m:den>
                    </m:f>
                  </m:oMath>
                </a14:m>
                <a:endParaRPr lang="nl-NL" dirty="0"/>
              </a:p>
            </p:txBody>
          </p:sp>
        </mc:Choice>
        <mc:Fallback>
          <p:sp>
            <p:nvSpPr>
              <p:cNvPr id="3" name="Tijdelijke aanduiding voor inhoud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852" t="-270" b="-161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800929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Som 4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b="1" dirty="0" smtClean="0"/>
              <a:t>0,02 : 0,1</a:t>
            </a:r>
            <a:r>
              <a:rPr lang="nl-NL" dirty="0" smtClean="0"/>
              <a:t/>
            </a:r>
            <a:br>
              <a:rPr lang="nl-NL" dirty="0" smtClean="0"/>
            </a:br>
            <a:endParaRPr lang="nl-NL" dirty="0" smtClean="0"/>
          </a:p>
          <a:p>
            <a:r>
              <a:rPr lang="nl-NL" dirty="0" smtClean="0"/>
              <a:t>0,002</a:t>
            </a:r>
          </a:p>
          <a:p>
            <a:r>
              <a:rPr lang="nl-NL" dirty="0" smtClean="0"/>
              <a:t>20</a:t>
            </a:r>
          </a:p>
          <a:p>
            <a:r>
              <a:rPr lang="nl-NL" dirty="0" smtClean="0"/>
              <a:t>0,2</a:t>
            </a:r>
            <a:endParaRPr lang="nl-NL" dirty="0"/>
          </a:p>
          <a:p>
            <a:r>
              <a:rPr lang="nl-NL" dirty="0" smtClean="0"/>
              <a:t>2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2787693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Som 5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b="1" dirty="0" smtClean="0"/>
              <a:t>35 : 0,5</a:t>
            </a:r>
            <a:r>
              <a:rPr lang="nl-NL" dirty="0" smtClean="0"/>
              <a:t/>
            </a:r>
            <a:br>
              <a:rPr lang="nl-NL" dirty="0" smtClean="0"/>
            </a:br>
            <a:endParaRPr lang="nl-NL" dirty="0" smtClean="0"/>
          </a:p>
          <a:p>
            <a:r>
              <a:rPr lang="nl-NL" dirty="0" smtClean="0"/>
              <a:t>175</a:t>
            </a:r>
            <a:endParaRPr lang="nl-NL" dirty="0"/>
          </a:p>
          <a:p>
            <a:r>
              <a:rPr lang="nl-NL" dirty="0" smtClean="0"/>
              <a:t>7</a:t>
            </a:r>
            <a:endParaRPr lang="nl-NL" dirty="0"/>
          </a:p>
          <a:p>
            <a:r>
              <a:rPr lang="nl-NL" dirty="0" smtClean="0"/>
              <a:t>70</a:t>
            </a:r>
            <a:endParaRPr lang="nl-NL" dirty="0"/>
          </a:p>
          <a:p>
            <a:r>
              <a:rPr lang="nl-NL" dirty="0" smtClean="0"/>
              <a:t>17,5</a:t>
            </a:r>
            <a:br>
              <a:rPr lang="nl-NL" dirty="0" smtClean="0"/>
            </a:b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6153595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Som 6</a:t>
            </a:r>
            <a:endParaRPr lang="nl-NL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Tijdelijke aanduiding voor inhoud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r>
                  <a:rPr lang="nl-NL" b="1" dirty="0" smtClean="0"/>
                  <a:t>2,5 x ........ = 2</a:t>
                </a:r>
                <a:r>
                  <a:rPr lang="nl-NL" dirty="0" smtClean="0"/>
                  <a:t/>
                </a:r>
                <a:br>
                  <a:rPr lang="nl-NL" dirty="0" smtClean="0"/>
                </a:br>
                <a:endParaRPr lang="nl-NL" dirty="0"/>
              </a:p>
              <a:p>
                <a:pPr/>
                <a14:m>
                  <m:oMath xmlns:m="http://schemas.openxmlformats.org/officeDocument/2006/math">
                    <m:f>
                      <m:fPr>
                        <m:ctrlPr>
                          <a:rPr lang="nl-NL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nl-NL" b="0" i="1" smtClean="0">
                            <a:latin typeface="Cambria Math"/>
                          </a:rPr>
                          <m:t>5</m:t>
                        </m:r>
                      </m:num>
                      <m:den>
                        <m:r>
                          <a:rPr lang="nl-NL" b="0" i="1" smtClean="0">
                            <a:latin typeface="Cambria Math"/>
                          </a:rPr>
                          <m:t>4</m:t>
                        </m:r>
                      </m:den>
                    </m:f>
                  </m:oMath>
                </a14:m>
                <a:endParaRPr lang="nl-NL" dirty="0" smtClean="0"/>
              </a:p>
              <a:p>
                <a:pPr/>
                <a14:m>
                  <m:oMath xmlns:m="http://schemas.openxmlformats.org/officeDocument/2006/math">
                    <m:f>
                      <m:fPr>
                        <m:ctrlPr>
                          <a:rPr lang="nl-NL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nl-NL" b="0" i="1" smtClean="0">
                            <a:latin typeface="Cambria Math"/>
                          </a:rPr>
                          <m:t>4</m:t>
                        </m:r>
                      </m:num>
                      <m:den>
                        <m:r>
                          <a:rPr lang="nl-NL" b="0" i="1" smtClean="0">
                            <a:latin typeface="Cambria Math"/>
                          </a:rPr>
                          <m:t>5</m:t>
                        </m:r>
                      </m:den>
                    </m:f>
                  </m:oMath>
                </a14:m>
                <a:endParaRPr lang="nl-NL" dirty="0" smtClean="0"/>
              </a:p>
              <a:p>
                <a:pPr/>
                <a14:m>
                  <m:oMath xmlns:m="http://schemas.openxmlformats.org/officeDocument/2006/math">
                    <m:f>
                      <m:fPr>
                        <m:ctrlPr>
                          <a:rPr lang="nl-NL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nl-NL" b="0" i="1" smtClean="0">
                            <a:latin typeface="Cambria Math"/>
                          </a:rPr>
                          <m:t>2</m:t>
                        </m:r>
                      </m:num>
                      <m:den>
                        <m:r>
                          <a:rPr lang="nl-NL" b="0" i="1" smtClean="0">
                            <a:latin typeface="Cambria Math"/>
                          </a:rPr>
                          <m:t>5</m:t>
                        </m:r>
                      </m:den>
                    </m:f>
                  </m:oMath>
                </a14:m>
                <a:endParaRPr lang="nl-NL" dirty="0" smtClean="0"/>
              </a:p>
              <a:p>
                <a:pPr/>
                <a14:m>
                  <m:oMath xmlns:m="http://schemas.openxmlformats.org/officeDocument/2006/math">
                    <m:f>
                      <m:fPr>
                        <m:ctrlPr>
                          <a:rPr lang="nl-NL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nl-NL" b="0" i="1" smtClean="0">
                            <a:latin typeface="Cambria Math"/>
                          </a:rPr>
                          <m:t>5</m:t>
                        </m:r>
                      </m:num>
                      <m:den>
                        <m:r>
                          <a:rPr lang="nl-NL" b="0" i="1" smtClean="0">
                            <a:latin typeface="Cambria Math"/>
                          </a:rPr>
                          <m:t>2</m:t>
                        </m:r>
                      </m:den>
                    </m:f>
                  </m:oMath>
                </a14:m>
                <a:endParaRPr lang="nl-NL" dirty="0"/>
              </a:p>
            </p:txBody>
          </p:sp>
        </mc:Choice>
        <mc:Fallback>
          <p:sp>
            <p:nvSpPr>
              <p:cNvPr id="3" name="Tijdelijke aanduiding voor inhoud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852" t="-175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222736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Som 7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b="1" dirty="0" smtClean="0"/>
              <a:t>1 : 100 x 10 : 100 =</a:t>
            </a:r>
            <a:r>
              <a:rPr lang="nl-NL" dirty="0" smtClean="0"/>
              <a:t/>
            </a:r>
            <a:br>
              <a:rPr lang="nl-NL" dirty="0" smtClean="0"/>
            </a:br>
            <a:endParaRPr lang="nl-NL" dirty="0" smtClean="0"/>
          </a:p>
          <a:p>
            <a:r>
              <a:rPr lang="nl-NL" dirty="0" smtClean="0"/>
              <a:t>0,1</a:t>
            </a:r>
            <a:endParaRPr lang="nl-NL" dirty="0"/>
          </a:p>
          <a:p>
            <a:r>
              <a:rPr lang="nl-NL" dirty="0" smtClean="0"/>
              <a:t>10</a:t>
            </a:r>
            <a:endParaRPr lang="nl-NL" dirty="0"/>
          </a:p>
          <a:p>
            <a:r>
              <a:rPr lang="nl-NL" dirty="0" smtClean="0"/>
              <a:t>0,01</a:t>
            </a:r>
            <a:endParaRPr lang="nl-NL" dirty="0"/>
          </a:p>
          <a:p>
            <a:r>
              <a:rPr lang="nl-NL" dirty="0" smtClean="0"/>
              <a:t>0,001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9277016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Som 8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b="1" smtClean="0"/>
              <a:t>120 x 0,05 - 20 x 0,05 =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809471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</TotalTime>
  <Words>77</Words>
  <Application>Microsoft Office PowerPoint</Application>
  <PresentationFormat>Diavoorstelling (4:3)</PresentationFormat>
  <Paragraphs>49</Paragraphs>
  <Slides>9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9</vt:i4>
      </vt:variant>
    </vt:vector>
  </HeadingPairs>
  <TitlesOfParts>
    <vt:vector size="10" baseType="lpstr">
      <vt:lpstr>Kantoorthema</vt:lpstr>
      <vt:lpstr>Getallen – 3F</vt:lpstr>
      <vt:lpstr>Som 1</vt:lpstr>
      <vt:lpstr>Som 2</vt:lpstr>
      <vt:lpstr>Som 3</vt:lpstr>
      <vt:lpstr>Som 4</vt:lpstr>
      <vt:lpstr>Som 5</vt:lpstr>
      <vt:lpstr>Som 6</vt:lpstr>
      <vt:lpstr>Som 7</vt:lpstr>
      <vt:lpstr>Som 8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Getallen – 3F</dc:title>
  <dc:creator>W.Hensen</dc:creator>
  <cp:lastModifiedBy>W.Hensen</cp:lastModifiedBy>
  <cp:revision>6</cp:revision>
  <dcterms:created xsi:type="dcterms:W3CDTF">2013-01-16T21:59:42Z</dcterms:created>
  <dcterms:modified xsi:type="dcterms:W3CDTF">2013-01-16T22:40:17Z</dcterms:modified>
</cp:coreProperties>
</file>